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96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34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3060165" y="3129983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3271552" y="3604032"/>
            <a:ext cx="1002345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Prijave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970711" y="3853341"/>
            <a:ext cx="1742899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od 2. travnja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Europska unija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30517" y="877773"/>
            <a:ext cx="3500353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5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Tražiš suputnike? </a:t>
            </a:r>
            <a:br>
              <a:rPr lang="fr-FR"/>
            </a:br>
            <a:r>
              <a:rPr lang="fr-FR"/>
              <a:t>Počni ovdje!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7E9C6EC2-FB11-FE8E-A3D7-ABC46DE1B4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t="2072" b="2072"/>
          <a:stretch/>
        </p:blipFill>
        <p:spPr>
          <a:xfrm>
            <a:off x="180901" y="3985913"/>
            <a:ext cx="1067680" cy="96826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1F2D200-7797-40A2-51A7-ADA3FC1901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78B8056-FA74-025F-D76E-520B7FF44D0B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Europska unija 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65AADB2-A308-9AA8-23D2-F2EB45FA9A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246D6DB-3628-8CEF-1400-E9A0F41994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0827250">
            <a:off x="2777690" y="3860190"/>
            <a:ext cx="2069039" cy="242198"/>
          </a:xfrm>
        </p:spPr>
        <p:txBody>
          <a:bodyPr/>
          <a:lstStyle/>
          <a:p>
            <a:r>
              <a:rPr lang="en-BE" dirty="0"/>
              <a:t>od 30. listopada </a:t>
            </a:r>
            <a:endParaRPr lang="fr-FR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C2EF1EE6-8460-305B-B52A-580E754B93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0E6B401-0F22-7F42-9CC5-E9D5C4B5C245}"/>
              </a:ext>
            </a:extLst>
          </p:cNvPr>
          <p:cNvSpPr txBox="1"/>
          <p:nvPr/>
        </p:nvSpPr>
        <p:spPr>
          <a:xfrm>
            <a:off x="5052188" y="382106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 dirty="0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4DB3BD7-8227-7106-1985-3E5D05472141}"/>
              </a:ext>
            </a:extLst>
          </p:cNvPr>
          <p:cNvSpPr txBox="1"/>
          <p:nvPr/>
        </p:nvSpPr>
        <p:spPr>
          <a:xfrm>
            <a:off x="5063924" y="365760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B000F7-98B8-A8DD-CD7D-35587A5F0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517" y="4059961"/>
            <a:ext cx="876182" cy="87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C2BF6298-8B39-4E90-A7B2-65891CFFE3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31B67B-C88B-4E8B-9DDC-646A1DAB46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8CB083-EB97-4F6E-A7EF-54FA0259FCA3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11263</TotalTime>
  <Words>4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3_Title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123</cp:revision>
  <dcterms:created xsi:type="dcterms:W3CDTF">2021-04-28T16:14:15Z</dcterms:created>
  <dcterms:modified xsi:type="dcterms:W3CDTF">2025-09-02T14:39:48Z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2025-09-02T14:39:48Z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95628225-83af-446d-9fcb-142e572fb7e0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SIP_Label_6bd9ddd1-4d20-43f6-abfa-fc3c07406f94_Tag">
    <vt:lpwstr>50, 3, 0, 1</vt:lpwstr>
  </property>
</Properties>
</file>